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5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6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6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5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Website </a:t>
          </a:r>
          <a:r>
            <a:rPr lang="en-US" dirty="0" smtClean="0"/>
            <a:t>proposal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Target audience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Design Process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5C75D25B-729C-4880-9D2E-0125BC8E10B6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06BA23-CBDB-4B76-9A00-F1BD2D0E3AB6}" type="pres">
      <dgm:prSet presAssocID="{AAC263CB-8256-4B03-92FE-1622698FB3E9}" presName="compNode" presStyleCnt="0"/>
      <dgm:spPr/>
      <dgm:t>
        <a:bodyPr/>
        <a:lstStyle/>
        <a:p>
          <a:endParaRPr lang="en-US"/>
        </a:p>
      </dgm:t>
    </dgm:pt>
    <dgm:pt modelId="{7BE66FA6-753F-4634-847C-3776E08D4B7E}" type="pres">
      <dgm:prSet presAssocID="{AAC263CB-8256-4B03-92FE-1622698FB3E9}" presName="bgRect" presStyleLbl="bgShp" presStyleIdx="0" presStyleCnt="3" custLinFactNeighborX="-4312" custLinFactNeighborY="3950"/>
      <dgm:spPr/>
      <dgm:t>
        <a:bodyPr/>
        <a:lstStyle/>
        <a:p>
          <a:endParaRPr lang="en-US"/>
        </a:p>
      </dgm:t>
    </dgm:pt>
    <dgm:pt modelId="{D5B4F75B-F23E-458D-8503-2D17FB11A702}" type="pres">
      <dgm:prSet presAssocID="{AAC263CB-8256-4B03-92FE-1622698FB3E9}" presName="iconRect" presStyleLbl="node1" presStyleIdx="0" presStyleCnt="3" custLinFactNeighborX="-20675" custLinFactNeighborY="-54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  <dgm:extLst/>
    </dgm:pt>
    <dgm:pt modelId="{3606B416-D160-4DEA-B617-D22C0FB8F203}" type="pres">
      <dgm:prSet presAssocID="{AAC263CB-8256-4B03-92FE-1622698FB3E9}" presName="spaceRect" presStyleCnt="0"/>
      <dgm:spPr/>
      <dgm:t>
        <a:bodyPr/>
        <a:lstStyle/>
        <a:p>
          <a:endParaRPr lang="en-US"/>
        </a:p>
      </dgm:t>
    </dgm:pt>
    <dgm:pt modelId="{8B3907AB-9FCD-4D59-B68F-4F73F035FE52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777C8E-F91A-4641-B0A0-AB8F8C847C69}" type="pres">
      <dgm:prSet presAssocID="{808B76D0-8EC7-469A-93AC-7A6017188A9D}" presName="sibTrans" presStyleCnt="0"/>
      <dgm:spPr/>
      <dgm:t>
        <a:bodyPr/>
        <a:lstStyle/>
        <a:p>
          <a:endParaRPr lang="en-US"/>
        </a:p>
      </dgm:t>
    </dgm:pt>
    <dgm:pt modelId="{C97003FF-391E-467A-A738-C6497D580523}" type="pres">
      <dgm:prSet presAssocID="{4E8D2E69-0173-4BD3-B96A-7A9C5DD12B47}" presName="compNode" presStyleCnt="0"/>
      <dgm:spPr/>
      <dgm:t>
        <a:bodyPr/>
        <a:lstStyle/>
        <a:p>
          <a:endParaRPr lang="en-US"/>
        </a:p>
      </dgm:t>
    </dgm:pt>
    <dgm:pt modelId="{0F6BAAF8-CB60-4B3A-8B7F-F036077073E4}" type="pres">
      <dgm:prSet presAssocID="{4E8D2E69-0173-4BD3-B96A-7A9C5DD12B47}" presName="bgRect" presStyleLbl="bgShp" presStyleIdx="1" presStyleCnt="3"/>
      <dgm:spPr/>
      <dgm:t>
        <a:bodyPr/>
        <a:lstStyle/>
        <a:p>
          <a:endParaRPr lang="en-US"/>
        </a:p>
      </dgm:t>
    </dgm:pt>
    <dgm:pt modelId="{BF46F64E-08D3-4401-971A-A37980929B2F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/>
    </dgm:pt>
    <dgm:pt modelId="{389F81C1-C561-4A25-83FE-46BB28BC5B3A}" type="pres">
      <dgm:prSet presAssocID="{4E8D2E69-0173-4BD3-B96A-7A9C5DD12B47}" presName="spaceRect" presStyleCnt="0"/>
      <dgm:spPr/>
      <dgm:t>
        <a:bodyPr/>
        <a:lstStyle/>
        <a:p>
          <a:endParaRPr lang="en-US"/>
        </a:p>
      </dgm:t>
    </dgm:pt>
    <dgm:pt modelId="{733FAF41-DF03-485F-8F06-C142970A5497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62C7-DE09-4BE5-9372-87D3C2DBB0FF}" type="pres">
      <dgm:prSet presAssocID="{FEF1E80E-8A9E-4B0A-817C-2A4CFDCF3FB2}" presName="sibTrans" presStyleCnt="0"/>
      <dgm:spPr/>
      <dgm:t>
        <a:bodyPr/>
        <a:lstStyle/>
        <a:p>
          <a:endParaRPr lang="en-US"/>
        </a:p>
      </dgm:t>
    </dgm:pt>
    <dgm:pt modelId="{2D358619-623B-4E64-8786-ED7DAFC11DC5}" type="pres">
      <dgm:prSet presAssocID="{93A6A030-ABAB-4EFA-B539-0FDB3E07C1EF}" presName="compNode" presStyleCnt="0"/>
      <dgm:spPr/>
      <dgm:t>
        <a:bodyPr/>
        <a:lstStyle/>
        <a:p>
          <a:endParaRPr lang="en-US"/>
        </a:p>
      </dgm:t>
    </dgm:pt>
    <dgm:pt modelId="{AFB2F689-BE38-4D4D-BBC2-8CA8AEAAD3B8}" type="pres">
      <dgm:prSet presAssocID="{93A6A030-ABAB-4EFA-B539-0FDB3E07C1EF}" presName="bgRect" presStyleLbl="bgShp" presStyleIdx="2" presStyleCnt="3"/>
      <dgm:spPr/>
      <dgm:t>
        <a:bodyPr/>
        <a:lstStyle/>
        <a:p>
          <a:endParaRPr lang="en-US"/>
        </a:p>
      </dgm:t>
    </dgm:pt>
    <dgm:pt modelId="{37FC968D-54D8-4E5B-AA68-7BB356A0611B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en-US"/>
        </a:p>
      </dgm:t>
      <dgm:extLst/>
    </dgm:pt>
    <dgm:pt modelId="{F02DB9CD-1B62-4E12-BB7D-3B0DBA05F346}" type="pres">
      <dgm:prSet presAssocID="{93A6A030-ABAB-4EFA-B539-0FDB3E07C1EF}" presName="spaceRect" presStyleCnt="0"/>
      <dgm:spPr/>
      <dgm:t>
        <a:bodyPr/>
        <a:lstStyle/>
        <a:p>
          <a:endParaRPr lang="en-US"/>
        </a:p>
      </dgm:t>
    </dgm:pt>
    <dgm:pt modelId="{73BA3BD0-B804-40ED-B730-B739330E1722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0609053-FDEF-4334-8FBE-B3BA38CB8912}" type="presOf" srcId="{D4503D04-C97E-4622-AE07-D0307CB3B4CA}" destId="{5C75D25B-729C-4880-9D2E-0125BC8E10B6}" srcOrd="0" destOrd="0" presId="urn:microsoft.com/office/officeart/2018/2/layout/IconVerticalSolidList"/>
    <dgm:cxn modelId="{7540662E-D116-4373-8557-BE60021FE4EE}" type="presOf" srcId="{AAC263CB-8256-4B03-92FE-1622698FB3E9}" destId="{8B3907AB-9FCD-4D59-B68F-4F73F035FE52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D594CBB-8E88-448B-B883-09FA83506CBA}" type="presOf" srcId="{93A6A030-ABAB-4EFA-B539-0FDB3E07C1EF}" destId="{73BA3BD0-B804-40ED-B730-B739330E1722}" srcOrd="0" destOrd="0" presId="urn:microsoft.com/office/officeart/2018/2/layout/IconVerticalSolidList"/>
    <dgm:cxn modelId="{F3F2D191-B5EC-40C1-AE92-55705BD911BA}" type="presOf" srcId="{4E8D2E69-0173-4BD3-B96A-7A9C5DD12B47}" destId="{733FAF41-DF03-485F-8F06-C142970A5497}" srcOrd="0" destOrd="0" presId="urn:microsoft.com/office/officeart/2018/2/layout/IconVerticalSolidList"/>
    <dgm:cxn modelId="{77174FFC-565E-4D2C-89FD-2AED42E179E6}" type="presParOf" srcId="{5C75D25B-729C-4880-9D2E-0125BC8E10B6}" destId="{D306BA23-CBDB-4B76-9A00-F1BD2D0E3AB6}" srcOrd="0" destOrd="0" presId="urn:microsoft.com/office/officeart/2018/2/layout/IconVerticalSolidList"/>
    <dgm:cxn modelId="{7549D3C1-C75B-4C36-B29F-1E0F23029184}" type="presParOf" srcId="{D306BA23-CBDB-4B76-9A00-F1BD2D0E3AB6}" destId="{7BE66FA6-753F-4634-847C-3776E08D4B7E}" srcOrd="0" destOrd="0" presId="urn:microsoft.com/office/officeart/2018/2/layout/IconVerticalSolidList"/>
    <dgm:cxn modelId="{5018B3FB-29D0-4E87-9EFB-0C0C0CAD84D9}" type="presParOf" srcId="{D306BA23-CBDB-4B76-9A00-F1BD2D0E3AB6}" destId="{D5B4F75B-F23E-458D-8503-2D17FB11A702}" srcOrd="1" destOrd="0" presId="urn:microsoft.com/office/officeart/2018/2/layout/IconVerticalSolidList"/>
    <dgm:cxn modelId="{DDFB7701-C74E-4A52-9B0B-7DC1D3C3577E}" type="presParOf" srcId="{D306BA23-CBDB-4B76-9A00-F1BD2D0E3AB6}" destId="{3606B416-D160-4DEA-B617-D22C0FB8F203}" srcOrd="2" destOrd="0" presId="urn:microsoft.com/office/officeart/2018/2/layout/IconVerticalSolidList"/>
    <dgm:cxn modelId="{687D608F-CAED-4075-A830-F635581B3BD6}" type="presParOf" srcId="{D306BA23-CBDB-4B76-9A00-F1BD2D0E3AB6}" destId="{8B3907AB-9FCD-4D59-B68F-4F73F035FE52}" srcOrd="3" destOrd="0" presId="urn:microsoft.com/office/officeart/2018/2/layout/IconVerticalSolidList"/>
    <dgm:cxn modelId="{6DED0859-FC05-4545-B578-0DF329D20AA1}" type="presParOf" srcId="{5C75D25B-729C-4880-9D2E-0125BC8E10B6}" destId="{7E777C8E-F91A-4641-B0A0-AB8F8C847C69}" srcOrd="1" destOrd="0" presId="urn:microsoft.com/office/officeart/2018/2/layout/IconVerticalSolidList"/>
    <dgm:cxn modelId="{F20F05DC-273B-43D2-9D74-673E7EDDC510}" type="presParOf" srcId="{5C75D25B-729C-4880-9D2E-0125BC8E10B6}" destId="{C97003FF-391E-467A-A738-C6497D580523}" srcOrd="2" destOrd="0" presId="urn:microsoft.com/office/officeart/2018/2/layout/IconVerticalSolidList"/>
    <dgm:cxn modelId="{7704DEC1-3D06-49F9-BB69-558AE8E6127F}" type="presParOf" srcId="{C97003FF-391E-467A-A738-C6497D580523}" destId="{0F6BAAF8-CB60-4B3A-8B7F-F036077073E4}" srcOrd="0" destOrd="0" presId="urn:microsoft.com/office/officeart/2018/2/layout/IconVerticalSolidList"/>
    <dgm:cxn modelId="{E7D5087A-A451-4BB5-A277-F2244B09EE05}" type="presParOf" srcId="{C97003FF-391E-467A-A738-C6497D580523}" destId="{BF46F64E-08D3-4401-971A-A37980929B2F}" srcOrd="1" destOrd="0" presId="urn:microsoft.com/office/officeart/2018/2/layout/IconVerticalSolidList"/>
    <dgm:cxn modelId="{1040220C-63BF-4CE2-BD48-13D10DA9FF15}" type="presParOf" srcId="{C97003FF-391E-467A-A738-C6497D580523}" destId="{389F81C1-C561-4A25-83FE-46BB28BC5B3A}" srcOrd="2" destOrd="0" presId="urn:microsoft.com/office/officeart/2018/2/layout/IconVerticalSolidList"/>
    <dgm:cxn modelId="{E5B26274-A31C-4CCC-979C-44A21C89FFEF}" type="presParOf" srcId="{C97003FF-391E-467A-A738-C6497D580523}" destId="{733FAF41-DF03-485F-8F06-C142970A5497}" srcOrd="3" destOrd="0" presId="urn:microsoft.com/office/officeart/2018/2/layout/IconVerticalSolidList"/>
    <dgm:cxn modelId="{9C5FC9A7-25F9-4AD0-A8EB-A5EECA41C85F}" type="presParOf" srcId="{5C75D25B-729C-4880-9D2E-0125BC8E10B6}" destId="{D9C062C7-DE09-4BE5-9372-87D3C2DBB0FF}" srcOrd="3" destOrd="0" presId="urn:microsoft.com/office/officeart/2018/2/layout/IconVerticalSolidList"/>
    <dgm:cxn modelId="{4634DE91-2234-4348-B1EC-7B8B567420AC}" type="presParOf" srcId="{5C75D25B-729C-4880-9D2E-0125BC8E10B6}" destId="{2D358619-623B-4E64-8786-ED7DAFC11DC5}" srcOrd="4" destOrd="0" presId="urn:microsoft.com/office/officeart/2018/2/layout/IconVerticalSolidList"/>
    <dgm:cxn modelId="{2395A12A-8748-45E6-9C28-28CB820A8A39}" type="presParOf" srcId="{2D358619-623B-4E64-8786-ED7DAFC11DC5}" destId="{AFB2F689-BE38-4D4D-BBC2-8CA8AEAAD3B8}" srcOrd="0" destOrd="0" presId="urn:microsoft.com/office/officeart/2018/2/layout/IconVerticalSolidList"/>
    <dgm:cxn modelId="{87BAECAA-A3D7-46BD-8287-CA89F53A243F}" type="presParOf" srcId="{2D358619-623B-4E64-8786-ED7DAFC11DC5}" destId="{37FC968D-54D8-4E5B-AA68-7BB356A0611B}" srcOrd="1" destOrd="0" presId="urn:microsoft.com/office/officeart/2018/2/layout/IconVerticalSolidList"/>
    <dgm:cxn modelId="{6FC48B28-F8ED-42E3-80EF-C9EE90CBA7D3}" type="presParOf" srcId="{2D358619-623B-4E64-8786-ED7DAFC11DC5}" destId="{F02DB9CD-1B62-4E12-BB7D-3B0DBA05F346}" srcOrd="2" destOrd="0" presId="urn:microsoft.com/office/officeart/2018/2/layout/IconVerticalSolidList"/>
    <dgm:cxn modelId="{D0DDCEB8-C95F-4C04-A9B2-D8A4F5D54EA1}" type="presParOf" srcId="{2D358619-623B-4E64-8786-ED7DAFC11DC5}" destId="{73BA3BD0-B804-40ED-B730-B739330E172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About us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Thank you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 smtClean="0"/>
            <a:t>Site map</a:t>
          </a:r>
          <a:endParaRPr lang="en-US" dirty="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5C75D25B-729C-4880-9D2E-0125BC8E10B6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06BA23-CBDB-4B76-9A00-F1BD2D0E3AB6}" type="pres">
      <dgm:prSet presAssocID="{AAC263CB-8256-4B03-92FE-1622698FB3E9}" presName="compNode" presStyleCnt="0"/>
      <dgm:spPr/>
    </dgm:pt>
    <dgm:pt modelId="{7BE66FA6-753F-4634-847C-3776E08D4B7E}" type="pres">
      <dgm:prSet presAssocID="{AAC263CB-8256-4B03-92FE-1622698FB3E9}" presName="bgRect" presStyleLbl="bgShp" presStyleIdx="0" presStyleCnt="3" custLinFactNeighborX="4012" custLinFactNeighborY="-43"/>
      <dgm:spPr/>
    </dgm:pt>
    <dgm:pt modelId="{D5B4F75B-F23E-458D-8503-2D17FB11A702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3606B416-D160-4DEA-B617-D22C0FB8F203}" type="pres">
      <dgm:prSet presAssocID="{AAC263CB-8256-4B03-92FE-1622698FB3E9}" presName="spaceRect" presStyleCnt="0"/>
      <dgm:spPr/>
    </dgm:pt>
    <dgm:pt modelId="{8B3907AB-9FCD-4D59-B68F-4F73F035FE52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777C8E-F91A-4641-B0A0-AB8F8C847C69}" type="pres">
      <dgm:prSet presAssocID="{808B76D0-8EC7-469A-93AC-7A6017188A9D}" presName="sibTrans" presStyleCnt="0"/>
      <dgm:spPr/>
    </dgm:pt>
    <dgm:pt modelId="{C97003FF-391E-467A-A738-C6497D580523}" type="pres">
      <dgm:prSet presAssocID="{4E8D2E69-0173-4BD3-B96A-7A9C5DD12B47}" presName="compNode" presStyleCnt="0"/>
      <dgm:spPr/>
    </dgm:pt>
    <dgm:pt modelId="{0F6BAAF8-CB60-4B3A-8B7F-F036077073E4}" type="pres">
      <dgm:prSet presAssocID="{4E8D2E69-0173-4BD3-B96A-7A9C5DD12B47}" presName="bgRect" presStyleLbl="bgShp" presStyleIdx="1" presStyleCnt="3"/>
      <dgm:spPr/>
    </dgm:pt>
    <dgm:pt modelId="{BF46F64E-08D3-4401-971A-A37980929B2F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389F81C1-C561-4A25-83FE-46BB28BC5B3A}" type="pres">
      <dgm:prSet presAssocID="{4E8D2E69-0173-4BD3-B96A-7A9C5DD12B47}" presName="spaceRect" presStyleCnt="0"/>
      <dgm:spPr/>
    </dgm:pt>
    <dgm:pt modelId="{733FAF41-DF03-485F-8F06-C142970A5497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62C7-DE09-4BE5-9372-87D3C2DBB0FF}" type="pres">
      <dgm:prSet presAssocID="{FEF1E80E-8A9E-4B0A-817C-2A4CFDCF3FB2}" presName="sibTrans" presStyleCnt="0"/>
      <dgm:spPr/>
    </dgm:pt>
    <dgm:pt modelId="{2D358619-623B-4E64-8786-ED7DAFC11DC5}" type="pres">
      <dgm:prSet presAssocID="{93A6A030-ABAB-4EFA-B539-0FDB3E07C1EF}" presName="compNode" presStyleCnt="0"/>
      <dgm:spPr/>
    </dgm:pt>
    <dgm:pt modelId="{AFB2F689-BE38-4D4D-BBC2-8CA8AEAAD3B8}" type="pres">
      <dgm:prSet presAssocID="{93A6A030-ABAB-4EFA-B539-0FDB3E07C1EF}" presName="bgRect" presStyleLbl="bgShp" presStyleIdx="2" presStyleCnt="3"/>
      <dgm:spPr/>
    </dgm:pt>
    <dgm:pt modelId="{37FC968D-54D8-4E5B-AA68-7BB356A0611B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F02DB9CD-1B62-4E12-BB7D-3B0DBA05F346}" type="pres">
      <dgm:prSet presAssocID="{93A6A030-ABAB-4EFA-B539-0FDB3E07C1EF}" presName="spaceRect" presStyleCnt="0"/>
      <dgm:spPr/>
    </dgm:pt>
    <dgm:pt modelId="{73BA3BD0-B804-40ED-B730-B739330E1722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D9877EF9-F6FE-4880-8674-964BAE886AC4}" type="presOf" srcId="{AAC263CB-8256-4B03-92FE-1622698FB3E9}" destId="{8B3907AB-9FCD-4D59-B68F-4F73F035FE52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5C43E096-3883-4F9C-97D7-4C7CCFEFF612}" type="presOf" srcId="{4E8D2E69-0173-4BD3-B96A-7A9C5DD12B47}" destId="{733FAF41-DF03-485F-8F06-C142970A5497}" srcOrd="0" destOrd="0" presId="urn:microsoft.com/office/officeart/2018/2/layout/IconVerticalSolidList"/>
    <dgm:cxn modelId="{5CBAC462-C63D-4404-B9A9-C62BE1F6DA26}" type="presOf" srcId="{93A6A030-ABAB-4EFA-B539-0FDB3E07C1EF}" destId="{73BA3BD0-B804-40ED-B730-B739330E1722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E7384752-C4A6-4FFB-8981-2AB13E9D3855}" type="presOf" srcId="{D4503D04-C97E-4622-AE07-D0307CB3B4CA}" destId="{5C75D25B-729C-4880-9D2E-0125BC8E10B6}" srcOrd="0" destOrd="0" presId="urn:microsoft.com/office/officeart/2018/2/layout/IconVerticalSolidList"/>
    <dgm:cxn modelId="{D574DF9F-88CA-4AAC-B804-DBF8690AB54E}" type="presParOf" srcId="{5C75D25B-729C-4880-9D2E-0125BC8E10B6}" destId="{D306BA23-CBDB-4B76-9A00-F1BD2D0E3AB6}" srcOrd="0" destOrd="0" presId="urn:microsoft.com/office/officeart/2018/2/layout/IconVerticalSolidList"/>
    <dgm:cxn modelId="{BBABD284-5315-4186-8F86-D8D1DD75FCF0}" type="presParOf" srcId="{D306BA23-CBDB-4B76-9A00-F1BD2D0E3AB6}" destId="{7BE66FA6-753F-4634-847C-3776E08D4B7E}" srcOrd="0" destOrd="0" presId="urn:microsoft.com/office/officeart/2018/2/layout/IconVerticalSolidList"/>
    <dgm:cxn modelId="{A29EAD1F-35A6-4927-9038-A5FCFFCCDC4F}" type="presParOf" srcId="{D306BA23-CBDB-4B76-9A00-F1BD2D0E3AB6}" destId="{D5B4F75B-F23E-458D-8503-2D17FB11A702}" srcOrd="1" destOrd="0" presId="urn:microsoft.com/office/officeart/2018/2/layout/IconVerticalSolidList"/>
    <dgm:cxn modelId="{99587AD6-EE38-476B-9519-811DAA4CE5D1}" type="presParOf" srcId="{D306BA23-CBDB-4B76-9A00-F1BD2D0E3AB6}" destId="{3606B416-D160-4DEA-B617-D22C0FB8F203}" srcOrd="2" destOrd="0" presId="urn:microsoft.com/office/officeart/2018/2/layout/IconVerticalSolidList"/>
    <dgm:cxn modelId="{767604CF-B3A8-400F-95DF-1D62C6C8A513}" type="presParOf" srcId="{D306BA23-CBDB-4B76-9A00-F1BD2D0E3AB6}" destId="{8B3907AB-9FCD-4D59-B68F-4F73F035FE52}" srcOrd="3" destOrd="0" presId="urn:microsoft.com/office/officeart/2018/2/layout/IconVerticalSolidList"/>
    <dgm:cxn modelId="{67D6DB2E-5C4C-4469-9568-95451FC9A494}" type="presParOf" srcId="{5C75D25B-729C-4880-9D2E-0125BC8E10B6}" destId="{7E777C8E-F91A-4641-B0A0-AB8F8C847C69}" srcOrd="1" destOrd="0" presId="urn:microsoft.com/office/officeart/2018/2/layout/IconVerticalSolidList"/>
    <dgm:cxn modelId="{D99504DF-83EF-4E10-9056-1DFEFFA72F3C}" type="presParOf" srcId="{5C75D25B-729C-4880-9D2E-0125BC8E10B6}" destId="{C97003FF-391E-467A-A738-C6497D580523}" srcOrd="2" destOrd="0" presId="urn:microsoft.com/office/officeart/2018/2/layout/IconVerticalSolidList"/>
    <dgm:cxn modelId="{795BF6AD-FD4C-404C-81BF-215996E3C103}" type="presParOf" srcId="{C97003FF-391E-467A-A738-C6497D580523}" destId="{0F6BAAF8-CB60-4B3A-8B7F-F036077073E4}" srcOrd="0" destOrd="0" presId="urn:microsoft.com/office/officeart/2018/2/layout/IconVerticalSolidList"/>
    <dgm:cxn modelId="{EE83AE07-4C78-449B-8FF7-C704E28D56DB}" type="presParOf" srcId="{C97003FF-391E-467A-A738-C6497D580523}" destId="{BF46F64E-08D3-4401-971A-A37980929B2F}" srcOrd="1" destOrd="0" presId="urn:microsoft.com/office/officeart/2018/2/layout/IconVerticalSolidList"/>
    <dgm:cxn modelId="{091554E6-C073-4467-B2AB-48A583795601}" type="presParOf" srcId="{C97003FF-391E-467A-A738-C6497D580523}" destId="{389F81C1-C561-4A25-83FE-46BB28BC5B3A}" srcOrd="2" destOrd="0" presId="urn:microsoft.com/office/officeart/2018/2/layout/IconVerticalSolidList"/>
    <dgm:cxn modelId="{693FC3E3-C34D-4283-B2E6-0C47FE21AD9E}" type="presParOf" srcId="{C97003FF-391E-467A-A738-C6497D580523}" destId="{733FAF41-DF03-485F-8F06-C142970A5497}" srcOrd="3" destOrd="0" presId="urn:microsoft.com/office/officeart/2018/2/layout/IconVerticalSolidList"/>
    <dgm:cxn modelId="{70B4DB12-2747-499B-90EF-8A44FD915C9B}" type="presParOf" srcId="{5C75D25B-729C-4880-9D2E-0125BC8E10B6}" destId="{D9C062C7-DE09-4BE5-9372-87D3C2DBB0FF}" srcOrd="3" destOrd="0" presId="urn:microsoft.com/office/officeart/2018/2/layout/IconVerticalSolidList"/>
    <dgm:cxn modelId="{BD946242-DE74-4C0E-8A9A-37D3871348DA}" type="presParOf" srcId="{5C75D25B-729C-4880-9D2E-0125BC8E10B6}" destId="{2D358619-623B-4E64-8786-ED7DAFC11DC5}" srcOrd="4" destOrd="0" presId="urn:microsoft.com/office/officeart/2018/2/layout/IconVerticalSolidList"/>
    <dgm:cxn modelId="{FD95447A-C75C-43D7-B350-17DB76D1F3BE}" type="presParOf" srcId="{2D358619-623B-4E64-8786-ED7DAFC11DC5}" destId="{AFB2F689-BE38-4D4D-BBC2-8CA8AEAAD3B8}" srcOrd="0" destOrd="0" presId="urn:microsoft.com/office/officeart/2018/2/layout/IconVerticalSolidList"/>
    <dgm:cxn modelId="{0830C606-3F85-4832-85A7-DC830FA9FF74}" type="presParOf" srcId="{2D358619-623B-4E64-8786-ED7DAFC11DC5}" destId="{37FC968D-54D8-4E5B-AA68-7BB356A0611B}" srcOrd="1" destOrd="0" presId="urn:microsoft.com/office/officeart/2018/2/layout/IconVerticalSolidList"/>
    <dgm:cxn modelId="{C35A7B90-71A6-4EC2-90A3-92B2E98C8D0A}" type="presParOf" srcId="{2D358619-623B-4E64-8786-ED7DAFC11DC5}" destId="{F02DB9CD-1B62-4E12-BB7D-3B0DBA05F346}" srcOrd="2" destOrd="0" presId="urn:microsoft.com/office/officeart/2018/2/layout/IconVerticalSolidList"/>
    <dgm:cxn modelId="{DC0E3868-D7BE-4F0F-9C9E-21AF98DB89AB}" type="presParOf" srcId="{2D358619-623B-4E64-8786-ED7DAFC11DC5}" destId="{73BA3BD0-B804-40ED-B730-B739330E172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93B867F8-E414-414A-BCDD-B7991ED7A951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6A14A3-6D84-4986-B114-3D993FD12988}" type="pres">
      <dgm:prSet presAssocID="{41CDB9B8-E81E-41E7-AE89-8F6EDFC88D92}" presName="compNode" presStyleCnt="0"/>
      <dgm:spPr/>
      <dgm:t>
        <a:bodyPr/>
        <a:lstStyle/>
        <a:p>
          <a:endParaRPr lang="en-US"/>
        </a:p>
      </dgm:t>
    </dgm:pt>
    <dgm:pt modelId="{D855985A-9606-43AA-8138-2D327AB02668}" type="pres">
      <dgm:prSet presAssocID="{41CDB9B8-E81E-41E7-AE89-8F6EDFC88D92}" presName="iconBgRect" presStyleLbl="bgShp" presStyleIdx="0" presStyleCnt="2" custScaleX="71030" custScaleY="84370" custLinFactNeighborX="-93240" custLinFactNeighborY="-45919"/>
      <dgm:spPr>
        <a:prstGeom prst="round2DiagRect">
          <a:avLst>
            <a:gd name="adj1" fmla="val 29727"/>
            <a:gd name="adj2" fmla="val 0"/>
          </a:avLst>
        </a:prstGeom>
      </dgm:spPr>
      <dgm:t>
        <a:bodyPr/>
        <a:lstStyle/>
        <a:p>
          <a:endParaRPr lang="en-US"/>
        </a:p>
      </dgm:t>
    </dgm:pt>
    <dgm:pt modelId="{571CEDD4-E5C1-43A5-981B-D469441843FA}" type="pres">
      <dgm:prSet presAssocID="{41CDB9B8-E81E-41E7-AE89-8F6EDFC88D92}" presName="iconRect" presStyleLbl="node1" presStyleIdx="0" presStyleCnt="2" custScaleX="75546" custScaleY="77543" custLinFactX="-52416" custLinFactNeighborX="-100000" custLinFactNeighborY="-883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D1ECEA80-FBB0-414E-B65F-F0909C02CD47}" type="pres">
      <dgm:prSet presAssocID="{41CDB9B8-E81E-41E7-AE89-8F6EDFC88D92}" presName="spaceRect" presStyleCnt="0"/>
      <dgm:spPr/>
      <dgm:t>
        <a:bodyPr/>
        <a:lstStyle/>
        <a:p>
          <a:endParaRPr lang="en-US"/>
        </a:p>
      </dgm:t>
    </dgm:pt>
    <dgm:pt modelId="{67FE7435-4EFB-470B-981F-DF49CDB430CC}" type="pres">
      <dgm:prSet presAssocID="{41CDB9B8-E81E-41E7-AE89-8F6EDFC88D92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AA49342-FB9E-4457-84E7-D26D4DCFCC33}" type="pres">
      <dgm:prSet presAssocID="{BA791450-8D1E-4A6F-B71D-2984D9E245C4}" presName="sibTrans" presStyleCnt="0"/>
      <dgm:spPr/>
      <dgm:t>
        <a:bodyPr/>
        <a:lstStyle/>
        <a:p>
          <a:endParaRPr lang="en-US"/>
        </a:p>
      </dgm:t>
    </dgm:pt>
    <dgm:pt modelId="{F0140940-C0E8-49A1-976F-48717C8202D0}" type="pres">
      <dgm:prSet presAssocID="{8E185869-F0D4-43E2-B08A-2F3E83EE98F3}" presName="compNode" presStyleCnt="0"/>
      <dgm:spPr/>
      <dgm:t>
        <a:bodyPr/>
        <a:lstStyle/>
        <a:p>
          <a:endParaRPr lang="en-US"/>
        </a:p>
      </dgm:t>
    </dgm:pt>
    <dgm:pt modelId="{C32FBBF5-213C-421B-B8C0-BE7BBE2B72EA}" type="pres">
      <dgm:prSet presAssocID="{8E185869-F0D4-43E2-B08A-2F3E83EE98F3}" presName="iconBgRect" presStyleLbl="bgShp" presStyleIdx="1" presStyleCnt="2" custScaleX="51896" custScaleY="65589" custLinFactX="-100000" custLinFactNeighborX="-161566" custLinFactNeighborY="77480"/>
      <dgm:spPr>
        <a:prstGeom prst="round2DiagRect">
          <a:avLst>
            <a:gd name="adj1" fmla="val 29727"/>
            <a:gd name="adj2" fmla="val 0"/>
          </a:avLst>
        </a:prstGeom>
      </dgm:spPr>
      <dgm:t>
        <a:bodyPr/>
        <a:lstStyle/>
        <a:p>
          <a:endParaRPr lang="en-US"/>
        </a:p>
      </dgm:t>
    </dgm:pt>
    <dgm:pt modelId="{4E9B22D3-8B34-44BE-81C8-0C740EAC4B4C}" type="pres">
      <dgm:prSet presAssocID="{8E185869-F0D4-43E2-B08A-2F3E83EE98F3}" presName="iconRect" presStyleLbl="node1" presStyleIdx="1" presStyleCnt="2" custScaleX="47514" custScaleY="61389" custLinFactX="-200000" custLinFactY="37989" custLinFactNeighborX="-256893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/>
    </dgm:pt>
    <dgm:pt modelId="{4A9B6D23-193C-47D3-934A-99926963E2A4}" type="pres">
      <dgm:prSet presAssocID="{8E185869-F0D4-43E2-B08A-2F3E83EE98F3}" presName="spaceRect" presStyleCnt="0"/>
      <dgm:spPr/>
      <dgm:t>
        <a:bodyPr/>
        <a:lstStyle/>
        <a:p>
          <a:endParaRPr lang="en-US"/>
        </a:p>
      </dgm:t>
    </dgm:pt>
    <dgm:pt modelId="{0F11906B-5F98-4BB4-91AA-36CF9DA68DF5}" type="pres">
      <dgm:prSet presAssocID="{8E185869-F0D4-43E2-B08A-2F3E83EE98F3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987CF8B4-2AA6-4733-AC57-17C9A92DB11C}" type="presOf" srcId="{8E185869-F0D4-43E2-B08A-2F3E83EE98F3}" destId="{0F11906B-5F98-4BB4-91AA-36CF9DA68DF5}" srcOrd="0" destOrd="0" presId="urn:microsoft.com/office/officeart/2018/5/layout/IconLeafLabelList"/>
    <dgm:cxn modelId="{7F970F62-30E3-4F5B-A242-825013BF84A8}" srcId="{7B62DEA7-9DCD-4B2E-9DC5-BE121C266AFD}" destId="{8E185869-F0D4-43E2-B08A-2F3E83EE98F3}" srcOrd="1" destOrd="0" parTransId="{7EE27099-92EA-4EDF-B176-0E355876D272}" sibTransId="{77D0876E-2BA2-4E28-ADB5-9885FCB7156A}"/>
    <dgm:cxn modelId="{59454AFE-DCEA-434F-938E-194AADE12B17}" type="presOf" srcId="{41CDB9B8-E81E-41E7-AE89-8F6EDFC88D92}" destId="{67FE7435-4EFB-470B-981F-DF49CDB430CC}" srcOrd="0" destOrd="0" presId="urn:microsoft.com/office/officeart/2018/5/layout/IconLeafLabelList"/>
    <dgm:cxn modelId="{F5D1E86C-6F7A-40FD-A6EE-C4E071DE2D39}" type="presOf" srcId="{7B62DEA7-9DCD-4B2E-9DC5-BE121C266AFD}" destId="{93B867F8-E414-414A-BCDD-B7991ED7A951}" srcOrd="0" destOrd="0" presId="urn:microsoft.com/office/officeart/2018/5/layout/IconLeafLabelList"/>
    <dgm:cxn modelId="{077A976B-1F38-441D-9228-E6BDA25014B4}" type="presParOf" srcId="{93B867F8-E414-414A-BCDD-B7991ED7A951}" destId="{7A6A14A3-6D84-4986-B114-3D993FD12988}" srcOrd="0" destOrd="0" presId="urn:microsoft.com/office/officeart/2018/5/layout/IconLeafLabelList"/>
    <dgm:cxn modelId="{0C0E534D-D1D8-4B26-9DCC-E0AA2556124D}" type="presParOf" srcId="{7A6A14A3-6D84-4986-B114-3D993FD12988}" destId="{D855985A-9606-43AA-8138-2D327AB02668}" srcOrd="0" destOrd="0" presId="urn:microsoft.com/office/officeart/2018/5/layout/IconLeafLabelList"/>
    <dgm:cxn modelId="{14444030-CEC4-46F9-9F70-4FAFD03176A5}" type="presParOf" srcId="{7A6A14A3-6D84-4986-B114-3D993FD12988}" destId="{571CEDD4-E5C1-43A5-981B-D469441843FA}" srcOrd="1" destOrd="0" presId="urn:microsoft.com/office/officeart/2018/5/layout/IconLeafLabelList"/>
    <dgm:cxn modelId="{E1F5343F-6D05-45C3-80F6-C24E94BDF4D2}" type="presParOf" srcId="{7A6A14A3-6D84-4986-B114-3D993FD12988}" destId="{D1ECEA80-FBB0-414E-B65F-F0909C02CD47}" srcOrd="2" destOrd="0" presId="urn:microsoft.com/office/officeart/2018/5/layout/IconLeafLabelList"/>
    <dgm:cxn modelId="{72DF4B85-CF84-4F36-95C5-417C19C4586F}" type="presParOf" srcId="{7A6A14A3-6D84-4986-B114-3D993FD12988}" destId="{67FE7435-4EFB-470B-981F-DF49CDB430CC}" srcOrd="3" destOrd="0" presId="urn:microsoft.com/office/officeart/2018/5/layout/IconLeafLabelList"/>
    <dgm:cxn modelId="{567C3216-7D00-4C20-8C81-A14370F0C45E}" type="presParOf" srcId="{93B867F8-E414-414A-BCDD-B7991ED7A951}" destId="{DAA49342-FB9E-4457-84E7-D26D4DCFCC33}" srcOrd="1" destOrd="0" presId="urn:microsoft.com/office/officeart/2018/5/layout/IconLeafLabelList"/>
    <dgm:cxn modelId="{6F152FC5-9077-4033-85FF-D16C967FF974}" type="presParOf" srcId="{93B867F8-E414-414A-BCDD-B7991ED7A951}" destId="{F0140940-C0E8-49A1-976F-48717C8202D0}" srcOrd="2" destOrd="0" presId="urn:microsoft.com/office/officeart/2018/5/layout/IconLeafLabelList"/>
    <dgm:cxn modelId="{D46532F0-E904-4A4F-83DC-EDEC2201EDF5}" type="presParOf" srcId="{F0140940-C0E8-49A1-976F-48717C8202D0}" destId="{C32FBBF5-213C-421B-B8C0-BE7BBE2B72EA}" srcOrd="0" destOrd="0" presId="urn:microsoft.com/office/officeart/2018/5/layout/IconLeafLabelList"/>
    <dgm:cxn modelId="{B83B21F0-427A-4ADC-9304-8D80E930B688}" type="presParOf" srcId="{F0140940-C0E8-49A1-976F-48717C8202D0}" destId="{4E9B22D3-8B34-44BE-81C8-0C740EAC4B4C}" srcOrd="1" destOrd="0" presId="urn:microsoft.com/office/officeart/2018/5/layout/IconLeafLabelList"/>
    <dgm:cxn modelId="{4A0A01FE-9611-4522-AD72-22FC2B598C6A}" type="presParOf" srcId="{F0140940-C0E8-49A1-976F-48717C8202D0}" destId="{4A9B6D23-193C-47D3-934A-99926963E2A4}" srcOrd="2" destOrd="0" presId="urn:microsoft.com/office/officeart/2018/5/layout/IconLeafLabelList"/>
    <dgm:cxn modelId="{26D8459E-D95C-4CED-A0C4-8390A397F2A1}" type="presParOf" srcId="{F0140940-C0E8-49A1-976F-48717C8202D0}" destId="{0F11906B-5F98-4BB4-91AA-36CF9DA68D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6FA6-753F-4634-847C-3776E08D4B7E}">
      <dsp:nvSpPr>
        <dsp:cNvPr id="0" name=""/>
        <dsp:cNvSpPr/>
      </dsp:nvSpPr>
      <dsp:spPr>
        <a:xfrm>
          <a:off x="0" y="26039"/>
          <a:ext cx="2987030" cy="6521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B4F75B-F23E-458D-8503-2D17FB11A702}">
      <dsp:nvSpPr>
        <dsp:cNvPr id="0" name=""/>
        <dsp:cNvSpPr/>
      </dsp:nvSpPr>
      <dsp:spPr>
        <a:xfrm>
          <a:off x="123122" y="127314"/>
          <a:ext cx="358695" cy="3586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3907AB-9FCD-4D59-B68F-4F73F035FE52}">
      <dsp:nvSpPr>
        <dsp:cNvPr id="0" name=""/>
        <dsp:cNvSpPr/>
      </dsp:nvSpPr>
      <dsp:spPr>
        <a:xfrm>
          <a:off x="753261" y="278"/>
          <a:ext cx="2233768" cy="65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22" tIns="69022" rIns="69022" bIns="69022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Website </a:t>
          </a:r>
          <a:r>
            <a:rPr lang="en-US" sz="2000" kern="1200" dirty="0" smtClean="0"/>
            <a:t>proposal</a:t>
          </a:r>
          <a:endParaRPr lang="en-US" sz="2000" kern="1200" dirty="0"/>
        </a:p>
      </dsp:txBody>
      <dsp:txXfrm>
        <a:off x="753261" y="278"/>
        <a:ext cx="2233768" cy="652174"/>
      </dsp:txXfrm>
    </dsp:sp>
    <dsp:sp modelId="{0F6BAAF8-CB60-4B3A-8B7F-F036077073E4}">
      <dsp:nvSpPr>
        <dsp:cNvPr id="0" name=""/>
        <dsp:cNvSpPr/>
      </dsp:nvSpPr>
      <dsp:spPr>
        <a:xfrm>
          <a:off x="0" y="815496"/>
          <a:ext cx="2987030" cy="652174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6F64E-08D3-4401-971A-A37980929B2F}">
      <dsp:nvSpPr>
        <dsp:cNvPr id="0" name=""/>
        <dsp:cNvSpPr/>
      </dsp:nvSpPr>
      <dsp:spPr>
        <a:xfrm>
          <a:off x="197282" y="962235"/>
          <a:ext cx="358695" cy="35869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3FAF41-DF03-485F-8F06-C142970A5497}">
      <dsp:nvSpPr>
        <dsp:cNvPr id="0" name=""/>
        <dsp:cNvSpPr/>
      </dsp:nvSpPr>
      <dsp:spPr>
        <a:xfrm>
          <a:off x="753261" y="815496"/>
          <a:ext cx="2233768" cy="65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22" tIns="69022" rIns="69022" bIns="69022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Target audience</a:t>
          </a:r>
          <a:endParaRPr lang="en-US" sz="2000" kern="1200" dirty="0"/>
        </a:p>
      </dsp:txBody>
      <dsp:txXfrm>
        <a:off x="753261" y="815496"/>
        <a:ext cx="2233768" cy="652174"/>
      </dsp:txXfrm>
    </dsp:sp>
    <dsp:sp modelId="{AFB2F689-BE38-4D4D-BBC2-8CA8AEAAD3B8}">
      <dsp:nvSpPr>
        <dsp:cNvPr id="0" name=""/>
        <dsp:cNvSpPr/>
      </dsp:nvSpPr>
      <dsp:spPr>
        <a:xfrm>
          <a:off x="0" y="1630714"/>
          <a:ext cx="2987030" cy="652174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FC968D-54D8-4E5B-AA68-7BB356A0611B}">
      <dsp:nvSpPr>
        <dsp:cNvPr id="0" name=""/>
        <dsp:cNvSpPr/>
      </dsp:nvSpPr>
      <dsp:spPr>
        <a:xfrm>
          <a:off x="197282" y="1777453"/>
          <a:ext cx="358695" cy="3586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BA3BD0-B804-40ED-B730-B739330E1722}">
      <dsp:nvSpPr>
        <dsp:cNvPr id="0" name=""/>
        <dsp:cNvSpPr/>
      </dsp:nvSpPr>
      <dsp:spPr>
        <a:xfrm>
          <a:off x="753261" y="1630714"/>
          <a:ext cx="2233768" cy="652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22" tIns="69022" rIns="69022" bIns="69022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 Process</a:t>
          </a:r>
          <a:endParaRPr lang="en-US" sz="2000" kern="1200" dirty="0"/>
        </a:p>
      </dsp:txBody>
      <dsp:txXfrm>
        <a:off x="753261" y="1630714"/>
        <a:ext cx="2233768" cy="652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6FA6-753F-4634-847C-3776E08D4B7E}">
      <dsp:nvSpPr>
        <dsp:cNvPr id="0" name=""/>
        <dsp:cNvSpPr/>
      </dsp:nvSpPr>
      <dsp:spPr>
        <a:xfrm>
          <a:off x="0" y="0"/>
          <a:ext cx="3068648" cy="6699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4F75B-F23E-458D-8503-2D17FB11A702}">
      <dsp:nvSpPr>
        <dsp:cNvPr id="0" name=""/>
        <dsp:cNvSpPr/>
      </dsp:nvSpPr>
      <dsp:spPr>
        <a:xfrm>
          <a:off x="202673" y="151034"/>
          <a:ext cx="368496" cy="368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907AB-9FCD-4D59-B68F-4F73F035FE52}">
      <dsp:nvSpPr>
        <dsp:cNvPr id="0" name=""/>
        <dsp:cNvSpPr/>
      </dsp:nvSpPr>
      <dsp:spPr>
        <a:xfrm>
          <a:off x="773843" y="286"/>
          <a:ext cx="2294804" cy="669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08" tIns="70908" rIns="70908" bIns="70908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Site map</a:t>
          </a:r>
          <a:endParaRPr lang="en-US" sz="2500" kern="1200" dirty="0"/>
        </a:p>
      </dsp:txBody>
      <dsp:txXfrm>
        <a:off x="773843" y="286"/>
        <a:ext cx="2294804" cy="669994"/>
      </dsp:txXfrm>
    </dsp:sp>
    <dsp:sp modelId="{0F6BAAF8-CB60-4B3A-8B7F-F036077073E4}">
      <dsp:nvSpPr>
        <dsp:cNvPr id="0" name=""/>
        <dsp:cNvSpPr/>
      </dsp:nvSpPr>
      <dsp:spPr>
        <a:xfrm>
          <a:off x="0" y="837778"/>
          <a:ext cx="3068648" cy="669994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6F64E-08D3-4401-971A-A37980929B2F}">
      <dsp:nvSpPr>
        <dsp:cNvPr id="0" name=""/>
        <dsp:cNvSpPr/>
      </dsp:nvSpPr>
      <dsp:spPr>
        <a:xfrm>
          <a:off x="202673" y="988527"/>
          <a:ext cx="368496" cy="36849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FAF41-DF03-485F-8F06-C142970A5497}">
      <dsp:nvSpPr>
        <dsp:cNvPr id="0" name=""/>
        <dsp:cNvSpPr/>
      </dsp:nvSpPr>
      <dsp:spPr>
        <a:xfrm>
          <a:off x="773843" y="837778"/>
          <a:ext cx="2294804" cy="669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08" tIns="70908" rIns="70908" bIns="70908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About us</a:t>
          </a:r>
          <a:endParaRPr lang="en-US" sz="2500" kern="1200" dirty="0"/>
        </a:p>
      </dsp:txBody>
      <dsp:txXfrm>
        <a:off x="773843" y="837778"/>
        <a:ext cx="2294804" cy="669994"/>
      </dsp:txXfrm>
    </dsp:sp>
    <dsp:sp modelId="{AFB2F689-BE38-4D4D-BBC2-8CA8AEAAD3B8}">
      <dsp:nvSpPr>
        <dsp:cNvPr id="0" name=""/>
        <dsp:cNvSpPr/>
      </dsp:nvSpPr>
      <dsp:spPr>
        <a:xfrm>
          <a:off x="0" y="1675271"/>
          <a:ext cx="3068648" cy="669994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C968D-54D8-4E5B-AA68-7BB356A0611B}">
      <dsp:nvSpPr>
        <dsp:cNvPr id="0" name=""/>
        <dsp:cNvSpPr/>
      </dsp:nvSpPr>
      <dsp:spPr>
        <a:xfrm>
          <a:off x="202673" y="1826020"/>
          <a:ext cx="368496" cy="368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A3BD0-B804-40ED-B730-B739330E1722}">
      <dsp:nvSpPr>
        <dsp:cNvPr id="0" name=""/>
        <dsp:cNvSpPr/>
      </dsp:nvSpPr>
      <dsp:spPr>
        <a:xfrm>
          <a:off x="773843" y="1675271"/>
          <a:ext cx="2294804" cy="669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908" tIns="70908" rIns="70908" bIns="70908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Thank you</a:t>
          </a:r>
          <a:endParaRPr lang="en-US" sz="2500" kern="1200" dirty="0"/>
        </a:p>
      </dsp:txBody>
      <dsp:txXfrm>
        <a:off x="773843" y="1675271"/>
        <a:ext cx="2294804" cy="669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5985A-9606-43AA-8138-2D327AB02668}">
      <dsp:nvSpPr>
        <dsp:cNvPr id="0" name=""/>
        <dsp:cNvSpPr/>
      </dsp:nvSpPr>
      <dsp:spPr>
        <a:xfrm>
          <a:off x="674486" y="203092"/>
          <a:ext cx="1107939" cy="156317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CEDD4-E5C1-43A5-981B-D469441843FA}">
      <dsp:nvSpPr>
        <dsp:cNvPr id="0" name=""/>
        <dsp:cNvSpPr/>
      </dsp:nvSpPr>
      <dsp:spPr>
        <a:xfrm>
          <a:off x="872460" y="593755"/>
          <a:ext cx="719106" cy="757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E7435-4EFB-470B-981F-DF49CDB430CC}">
      <dsp:nvSpPr>
        <dsp:cNvPr id="0" name=""/>
        <dsp:cNvSpPr/>
      </dsp:nvSpPr>
      <dsp:spPr>
        <a:xfrm>
          <a:off x="882831" y="344583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4400" kern="1200" dirty="0"/>
        </a:p>
      </dsp:txBody>
      <dsp:txXfrm>
        <a:off x="882831" y="3445835"/>
        <a:ext cx="3600000" cy="720000"/>
      </dsp:txXfrm>
    </dsp:sp>
    <dsp:sp modelId="{C32FBBF5-213C-421B-B8C0-BE7BBE2B72EA}">
      <dsp:nvSpPr>
        <dsp:cNvPr id="0" name=""/>
        <dsp:cNvSpPr/>
      </dsp:nvSpPr>
      <dsp:spPr>
        <a:xfrm>
          <a:off x="599023" y="2700227"/>
          <a:ext cx="1139636" cy="14403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B22D3-8B34-44BE-81C8-0C740EAC4B4C}">
      <dsp:nvSpPr>
        <dsp:cNvPr id="0" name=""/>
        <dsp:cNvSpPr/>
      </dsp:nvSpPr>
      <dsp:spPr>
        <a:xfrm>
          <a:off x="856641" y="3070844"/>
          <a:ext cx="598676" cy="7735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906B-5F98-4BB4-91AA-36CF9DA68DF5}">
      <dsp:nvSpPr>
        <dsp:cNvPr id="0" name=""/>
        <dsp:cNvSpPr/>
      </dsp:nvSpPr>
      <dsp:spPr>
        <a:xfrm>
          <a:off x="5112831" y="350093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endParaRPr lang="en-US" sz="4400" kern="1200" dirty="0"/>
        </a:p>
      </dsp:txBody>
      <dsp:txXfrm>
        <a:off x="5112831" y="3500933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5/10/2020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5/10/2020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hyperlink" Target="mailto:nirodha41@gmail.com" TargetMode="External"/><Relationship Id="rId3" Type="http://schemas.openxmlformats.org/officeDocument/2006/relationships/image" Target="../media/image29.jpeg"/><Relationship Id="rId7" Type="http://schemas.openxmlformats.org/officeDocument/2006/relationships/diagramData" Target="../diagrams/data3.xml"/><Relationship Id="rId12" Type="http://schemas.openxmlformats.org/officeDocument/2006/relationships/hyperlink" Target="mailto:hashininirashamunasinghe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3.xml"/><Relationship Id="rId5" Type="http://schemas.microsoft.com/office/2007/relationships/hdphoto" Target="../media/hdphoto2.wdp"/><Relationship Id="rId10" Type="http://schemas.openxmlformats.org/officeDocument/2006/relationships/diagramColors" Target="../diagrams/colors3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image" Target="../media/image9.jpg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11.jpg"/><Relationship Id="rId10" Type="http://schemas.openxmlformats.org/officeDocument/2006/relationships/diagramData" Target="../diagrams/data2.xml"/><Relationship Id="rId19" Type="http://schemas.openxmlformats.org/officeDocument/2006/relationships/image" Target="../media/image16.jpg"/><Relationship Id="rId4" Type="http://schemas.openxmlformats.org/officeDocument/2006/relationships/image" Target="../media/image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C28659E-412C-4600-B45E-BAE370BC2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=""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802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E95896B-6905-4618-A7DF-DED8A61FB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748BD8C-4984-4138-94CA-2DC5F39DC3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sz="12000" dirty="0" smtClean="0">
                <a:solidFill>
                  <a:srgbClr val="FFFFFF"/>
                </a:solidFill>
              </a:rPr>
              <a:t>Website </a:t>
            </a:r>
            <a:br>
              <a:rPr lang="en-US" sz="12000" dirty="0" smtClean="0">
                <a:solidFill>
                  <a:srgbClr val="FFFFFF"/>
                </a:solidFill>
              </a:rPr>
            </a:br>
            <a:r>
              <a:rPr lang="en-US" sz="12000" dirty="0" smtClean="0">
                <a:solidFill>
                  <a:srgbClr val="FFFFFF"/>
                </a:solidFill>
              </a:rPr>
              <a:t>proposal</a:t>
            </a:r>
            <a:endParaRPr lang="en-US" sz="12000" dirty="0">
              <a:solidFill>
                <a:srgbClr val="FFFFFF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FFFFFF"/>
                </a:solidFill>
              </a:rPr>
              <a:t>Maintain </a:t>
            </a:r>
            <a:r>
              <a:rPr lang="en-US">
                <a:solidFill>
                  <a:srgbClr val="FFFFFF"/>
                </a:solidFill>
              </a:rPr>
              <a:t>F</a:t>
            </a:r>
            <a:r>
              <a:rPr lang="en-US" smtClean="0">
                <a:solidFill>
                  <a:srgbClr val="FFFFFF"/>
                </a:solidFill>
              </a:rPr>
              <a:t>itness </a:t>
            </a:r>
            <a:r>
              <a:rPr lang="en-US" dirty="0" smtClean="0">
                <a:solidFill>
                  <a:srgbClr val="FFFFFF"/>
                </a:solidFill>
              </a:rPr>
              <a:t>during Stay at Home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09093"/>
            <a:ext cx="10058400" cy="5863107"/>
          </a:xfrm>
        </p:spPr>
        <p:txBody>
          <a:bodyPr/>
          <a:lstStyle/>
          <a:p>
            <a:r>
              <a:rPr lang="en-US" dirty="0" smtClean="0"/>
              <a:t>Calculate BMI</a:t>
            </a:r>
          </a:p>
          <a:p>
            <a:pPr marL="0" indent="0">
              <a:buNone/>
            </a:pPr>
            <a:r>
              <a:rPr lang="en-US" dirty="0" smtClean="0"/>
              <a:t>Every one can calculate BMI value using this but, any one has an account they can get their nutritional variance according to graph.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714246"/>
            <a:ext cx="10058400" cy="44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5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437882"/>
            <a:ext cx="10058400" cy="5734318"/>
          </a:xfrm>
        </p:spPr>
        <p:txBody>
          <a:bodyPr/>
          <a:lstStyle/>
          <a:p>
            <a:r>
              <a:rPr lang="en-US" dirty="0" smtClean="0"/>
              <a:t>Blog</a:t>
            </a:r>
          </a:p>
          <a:p>
            <a:pPr marL="0" indent="0">
              <a:buNone/>
            </a:pPr>
            <a:r>
              <a:rPr lang="en-US" dirty="0" smtClean="0"/>
              <a:t>we hope to put activities and news to maintain healthy life.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" y="1549966"/>
            <a:ext cx="10058400" cy="4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2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631065"/>
            <a:ext cx="10058400" cy="5541135"/>
          </a:xfrm>
        </p:spPr>
        <p:txBody>
          <a:bodyPr/>
          <a:lstStyle/>
          <a:p>
            <a:r>
              <a:rPr lang="en-US" dirty="0" smtClean="0"/>
              <a:t>Contact us</a:t>
            </a:r>
          </a:p>
          <a:p>
            <a:pPr marL="0" indent="0">
              <a:buNone/>
            </a:pPr>
            <a:r>
              <a:rPr lang="en-US" dirty="0" smtClean="0"/>
              <a:t>Any one has any problem of that website, they can contact us using it’s information.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7" y="1649345"/>
            <a:ext cx="9581882" cy="46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8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34851"/>
            <a:ext cx="10058400" cy="5837349"/>
          </a:xfrm>
        </p:spPr>
        <p:txBody>
          <a:bodyPr/>
          <a:lstStyle/>
          <a:p>
            <a:r>
              <a:rPr lang="en-US" dirty="0" smtClean="0"/>
              <a:t>We used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dirty="0"/>
              <a:t>1.html</a:t>
            </a:r>
            <a:endParaRPr lang="en-US" dirty="0"/>
          </a:p>
          <a:p>
            <a:pPr marL="0" indent="0">
              <a:buNone/>
            </a:pPr>
            <a:r>
              <a:rPr lang="en-GB" dirty="0" smtClean="0"/>
              <a:t>2.CSS                            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3.Javascript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4.Boostrap</a:t>
            </a:r>
            <a:endParaRPr lang="en-US" dirty="0"/>
          </a:p>
          <a:p>
            <a:pPr marL="0" indent="0">
              <a:buNone/>
            </a:pPr>
            <a:r>
              <a:rPr lang="en-GB" dirty="0" smtClean="0"/>
              <a:t>5.Dreamweaver</a:t>
            </a:r>
            <a:endParaRPr lang="en-US" dirty="0"/>
          </a:p>
          <a:p>
            <a:pPr marL="0" indent="0">
              <a:buNone/>
            </a:pPr>
            <a:r>
              <a:rPr lang="en-GB" dirty="0" smtClean="0"/>
              <a:t>6.Photoshop</a:t>
            </a:r>
          </a:p>
          <a:p>
            <a:pPr marL="0" indent="0">
              <a:buNone/>
            </a:pPr>
            <a:r>
              <a:rPr lang="en-GB" dirty="0" smtClean="0"/>
              <a:t>7.Php</a:t>
            </a:r>
          </a:p>
          <a:p>
            <a:pPr marL="0" indent="0">
              <a:buNone/>
            </a:pPr>
            <a:r>
              <a:rPr lang="en-GB" dirty="0" smtClean="0"/>
              <a:t>8.Notepad++</a:t>
            </a:r>
          </a:p>
          <a:p>
            <a:pPr marL="0" indent="0">
              <a:buNone/>
            </a:pPr>
            <a:r>
              <a:rPr lang="en-GB" dirty="0" smtClean="0"/>
              <a:t>We get some pictures from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02" y="94982"/>
            <a:ext cx="5509340" cy="47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ettuce">
            <a:extLst>
              <a:ext uri="{FF2B5EF4-FFF2-40B4-BE49-F238E27FC236}">
                <a16:creationId xmlns=""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="" xmlns:a16="http://schemas.microsoft.com/office/drawing/2014/main" id="{F79FF99C-BAA9-404F-9C96-6DD456B4F7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9">
            <a:extLst>
              <a:ext uri="{FF2B5EF4-FFF2-40B4-BE49-F238E27FC236}">
                <a16:creationId xmlns="" xmlns:a16="http://schemas.microsoft.com/office/drawing/2014/main" id="{49C44AFD-C72D-4D9C-84C6-73E615CED8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About us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1">
            <a:extLst>
              <a:ext uri="{FF2B5EF4-FFF2-40B4-BE49-F238E27FC236}">
                <a16:creationId xmlns="" xmlns:a16="http://schemas.microsoft.com/office/drawing/2014/main" id="{1D25B14F-36E0-41E8-956F-CABEF1ADD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4AFB9EA5-DE4D-4E6B-A302-F55174E4B1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="" xmlns:a16="http://schemas.microsoft.com/office/drawing/2014/main" id="{E44092F4-4D9B-4D0A-8832-C29E786F8F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=""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514606"/>
              </p:ext>
            </p:extLst>
          </p:nvPr>
        </p:nvGraphicFramePr>
        <p:xfrm>
          <a:off x="1210614" y="1638299"/>
          <a:ext cx="9595662" cy="521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84113" y="2189408"/>
            <a:ext cx="6362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Full </a:t>
            </a:r>
            <a:r>
              <a:rPr lang="en-US" dirty="0"/>
              <a:t>Name: Hashini </a:t>
            </a:r>
            <a:r>
              <a:rPr lang="en-US" dirty="0" err="1"/>
              <a:t>Nirasha</a:t>
            </a:r>
            <a:r>
              <a:rPr lang="en-US" dirty="0"/>
              <a:t> </a:t>
            </a:r>
            <a:r>
              <a:rPr lang="en-US" dirty="0" err="1"/>
              <a:t>Munasinghe</a:t>
            </a:r>
            <a:endParaRPr lang="en-US" dirty="0"/>
          </a:p>
          <a:p>
            <a:r>
              <a:rPr lang="en-US" dirty="0"/>
              <a:t>	University: </a:t>
            </a:r>
            <a:r>
              <a:rPr lang="en-US" dirty="0" err="1"/>
              <a:t>Uva</a:t>
            </a:r>
            <a:r>
              <a:rPr lang="en-US" dirty="0"/>
              <a:t> </a:t>
            </a:r>
            <a:r>
              <a:rPr lang="en-US" dirty="0" err="1"/>
              <a:t>Wellassa</a:t>
            </a:r>
            <a:r>
              <a:rPr lang="en-US" dirty="0"/>
              <a:t> University of Sri Lanka</a:t>
            </a:r>
          </a:p>
          <a:p>
            <a:r>
              <a:rPr lang="en-US" dirty="0"/>
              <a:t>	Contact Number: 071-3967671</a:t>
            </a:r>
          </a:p>
          <a:p>
            <a:r>
              <a:rPr lang="en-US" dirty="0"/>
              <a:t>         </a:t>
            </a: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u="sng" dirty="0">
                <a:hlinkClick r:id="rId12"/>
              </a:rPr>
              <a:t>hashininirashamunasinghe@gmail.com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84113" y="4456090"/>
            <a:ext cx="698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Full </a:t>
            </a:r>
            <a:r>
              <a:rPr lang="en-US" dirty="0"/>
              <a:t>Name: </a:t>
            </a:r>
            <a:r>
              <a:rPr lang="en-US" dirty="0" err="1"/>
              <a:t>Weligama</a:t>
            </a:r>
            <a:r>
              <a:rPr lang="en-US" dirty="0"/>
              <a:t> </a:t>
            </a:r>
            <a:r>
              <a:rPr lang="en-US" dirty="0" err="1"/>
              <a:t>Gamage</a:t>
            </a:r>
            <a:r>
              <a:rPr lang="en-US" dirty="0"/>
              <a:t> </a:t>
            </a:r>
            <a:r>
              <a:rPr lang="en-US" dirty="0" err="1"/>
              <a:t>Nirodha</a:t>
            </a:r>
            <a:r>
              <a:rPr lang="en-US" dirty="0"/>
              <a:t> </a:t>
            </a:r>
            <a:r>
              <a:rPr lang="en-US" dirty="0" err="1"/>
              <a:t>Weligama</a:t>
            </a:r>
            <a:endParaRPr lang="en-US" dirty="0"/>
          </a:p>
          <a:p>
            <a:r>
              <a:rPr lang="en-US" dirty="0"/>
              <a:t>	University: </a:t>
            </a:r>
            <a:r>
              <a:rPr lang="en-US" dirty="0" err="1"/>
              <a:t>Sabaragamuwa</a:t>
            </a:r>
            <a:r>
              <a:rPr lang="en-US" dirty="0"/>
              <a:t> University of Sri Lanka</a:t>
            </a:r>
          </a:p>
          <a:p>
            <a:r>
              <a:rPr lang="en-US" dirty="0"/>
              <a:t>	Contact Number: </a:t>
            </a:r>
            <a:r>
              <a:rPr lang="en-US" dirty="0" smtClean="0"/>
              <a:t>070-3900710</a:t>
            </a:r>
            <a:endParaRPr lang="en-US" dirty="0"/>
          </a:p>
          <a:p>
            <a:r>
              <a:rPr lang="en-US" dirty="0"/>
              <a:t>         </a:t>
            </a: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u="sng" dirty="0">
                <a:hlinkClick r:id="rId13"/>
              </a:rPr>
              <a:t>nirodha41@gmail.com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1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28659E-412C-4600-B45E-BAE370BC2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=""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95896B-6905-4618-A7DF-DED8A61FBC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748BD8C-4984-4138-94CA-2DC5F39DC3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155786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89" y="2960467"/>
            <a:ext cx="2498501" cy="24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11564CA4-59C9-4DAC-950E-61D1FA2787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738" y="175540"/>
            <a:ext cx="5299586" cy="687346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       Our content</a:t>
            </a:r>
            <a:endParaRPr lang="en-US" sz="4000" dirty="0"/>
          </a:p>
        </p:txBody>
      </p:sp>
      <p:grpSp>
        <p:nvGrpSpPr>
          <p:cNvPr id="83" name="Group 82">
            <a:extLst>
              <a:ext uri="{FF2B5EF4-FFF2-40B4-BE49-F238E27FC236}">
                <a16:creationId xmlns="" xmlns:a16="http://schemas.microsoft.com/office/drawing/2014/main" id="{E74380E0-C298-4F18-9189-C236E8B829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979684C7-75DC-42F1-850A-E9C49ECA73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4130853F-4D98-4539-8461-9F202836756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=""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44003"/>
              </p:ext>
            </p:extLst>
          </p:nvPr>
        </p:nvGraphicFramePr>
        <p:xfrm>
          <a:off x="8242480" y="1159100"/>
          <a:ext cx="2987030" cy="2283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5" name="Content Placeholder 2" descr="Icon Smart Art graphic">
            <a:extLst>
              <a:ext uri="{FF2B5EF4-FFF2-40B4-BE49-F238E27FC236}">
                <a16:creationId xmlns="" xmlns:a16="http://schemas.microsoft.com/office/drawing/2014/main" id="{F6689467-90E9-3D40-8EC6-DF4B0D9B38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813049"/>
              </p:ext>
            </p:extLst>
          </p:nvPr>
        </p:nvGraphicFramePr>
        <p:xfrm>
          <a:off x="8242480" y="3708214"/>
          <a:ext cx="3068648" cy="2345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2901" cy="239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73"/>
          <a:stretch/>
        </p:blipFill>
        <p:spPr>
          <a:xfrm>
            <a:off x="1" y="3684004"/>
            <a:ext cx="6087220" cy="3463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01" y="-51830"/>
            <a:ext cx="2674318" cy="1803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901" y="1751527"/>
            <a:ext cx="2674320" cy="1932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8" y="2394197"/>
            <a:ext cx="3430458" cy="12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123769"/>
            <a:ext cx="11913301" cy="661188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Website </a:t>
            </a:r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all are facing COVID-19 virus and people are in curfew period . So, people eat more food these days than previous days , do not  work and exercise . Through this, they become fat and have to face many problems such as they have to be a diabetic or heart patients . They cannot meet their doctor in this period and cannot maintain their healthy and fitness.</a:t>
            </a:r>
          </a:p>
          <a:p>
            <a:r>
              <a:rPr lang="en-US" dirty="0"/>
              <a:t>Therefore, we thought to built a website for this problem and this website will serve the people to check their BMI value ,know about health and maintain their fitness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48"/>
            <a:ext cx="12192000" cy="6871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sz="6700" dirty="0" smtClean="0"/>
              <a:t>Target </a:t>
            </a:r>
            <a:r>
              <a:rPr lang="en-US" sz="6700" dirty="0"/>
              <a:t>audience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people all over the world (Specially </a:t>
            </a:r>
            <a:r>
              <a:rPr lang="en-US" dirty="0" smtClean="0"/>
              <a:t>Growing age children </a:t>
            </a:r>
            <a:r>
              <a:rPr lang="en-US" dirty="0"/>
              <a:t>and </a:t>
            </a:r>
            <a:r>
              <a:rPr lang="en-US" dirty="0" smtClean="0"/>
              <a:t>old </a:t>
            </a:r>
            <a:r>
              <a:rPr lang="en-US" dirty="0"/>
              <a:t>people)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795456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38637"/>
            <a:ext cx="10058400" cy="92727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rgbClr val="FFFF00"/>
                </a:solidFill>
              </a:rPr>
              <a:t>Design Process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072323" y="-38193"/>
            <a:ext cx="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11403" y="-38636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93328" y="-82173"/>
            <a:ext cx="50817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1- ANALYSIS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Collecting important information such as purpose, goal , target audience and detailed feature 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8781" y="5280653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885343" y="1121248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838" y="800483"/>
            <a:ext cx="5534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2-SPECIFICATION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Writing of project brief including number of pages, color scheme functionalities and objective</a:t>
            </a:r>
          </a:p>
          <a:p>
            <a:endParaRPr lang="en-US" sz="4400" dirty="0"/>
          </a:p>
        </p:txBody>
      </p:sp>
      <p:sp>
        <p:nvSpPr>
          <p:cNvPr id="15" name="Oval 14"/>
          <p:cNvSpPr/>
          <p:nvPr/>
        </p:nvSpPr>
        <p:spPr>
          <a:xfrm>
            <a:off x="5885515" y="1807415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498292" y="1578174"/>
            <a:ext cx="6811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3–SITE STRUCTURE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Develop a site plan, wireframe, content structure and Navigation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99425" y="2695481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7200" y="2516436"/>
            <a:ext cx="53576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4- CONTENT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Keyboard research and content development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99426" y="3506562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488872" y="3140648"/>
            <a:ext cx="491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 5 – DESIGN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Mock-up design based on specification and content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11403" y="4446302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8941" y="3949497"/>
            <a:ext cx="54946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6 – DEVELOPMENT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Coding of template for each page, development of framework and implementing functionality as per approved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8872" y="4904960"/>
            <a:ext cx="47421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7 – TESTING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Verify all links and functionalities, user expiries testing and final polish of design element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908781" y="6441675"/>
            <a:ext cx="347729" cy="360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0608" y="5641261"/>
            <a:ext cx="5666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Step 8 – LAUNCH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Transfer to live server, final cross-browser check and hand over to client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54" y="-106440"/>
            <a:ext cx="12323354" cy="6561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The following site map is proposed. The site map may change during the development of the website.</a:t>
            </a:r>
          </a:p>
          <a:p>
            <a:r>
              <a:rPr lang="en-US" b="1" dirty="0"/>
              <a:t>1.      Home page- including an </a:t>
            </a:r>
            <a:r>
              <a:rPr lang="en-US" b="1" dirty="0" smtClean="0"/>
              <a:t>information, signup </a:t>
            </a:r>
            <a:r>
              <a:rPr lang="en-US" b="1" dirty="0"/>
              <a:t>form , related </a:t>
            </a:r>
            <a:r>
              <a:rPr lang="en-US" b="1" dirty="0" smtClean="0"/>
              <a:t>news, social </a:t>
            </a:r>
            <a:r>
              <a:rPr lang="en-US" b="1" dirty="0"/>
              <a:t>modules</a:t>
            </a:r>
          </a:p>
          <a:p>
            <a:r>
              <a:rPr lang="en-US" b="1" dirty="0"/>
              <a:t>2.      About web-an outline of our web site to aid people finding our web pages</a:t>
            </a:r>
          </a:p>
          <a:p>
            <a:r>
              <a:rPr lang="en-US" b="1" dirty="0"/>
              <a:t>3.      Calculate BMI-getting  weight and height from user and calculating </a:t>
            </a:r>
            <a:r>
              <a:rPr lang="en-US" b="1" dirty="0" smtClean="0"/>
              <a:t>it, checking</a:t>
            </a:r>
            <a:r>
              <a:rPr lang="en-US" b="1" dirty="0"/>
              <a:t>  their fitness and giving advice related  their BMI value</a:t>
            </a:r>
          </a:p>
          <a:p>
            <a:r>
              <a:rPr lang="en-US" b="1" dirty="0"/>
              <a:t>4.      Blog-page for additional information about healthy life</a:t>
            </a:r>
          </a:p>
          <a:p>
            <a:r>
              <a:rPr lang="en-US" b="1" dirty="0"/>
              <a:t>5.      Contact  Us- including our team contact details such as phone </a:t>
            </a:r>
            <a:r>
              <a:rPr lang="en-US" b="1" dirty="0" err="1"/>
              <a:t>numbers,emails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463639"/>
            <a:ext cx="10058400" cy="606595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342309"/>
            <a:ext cx="10058400" cy="43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7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8941"/>
            <a:ext cx="10058400" cy="59532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Then click on sign in button system give customer to registration form and he or she already a member of the site then give to login access to their account.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42563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1176060"/>
            <a:ext cx="5640947" cy="4336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1561" y="153258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sign in customer can get registration form like this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53" y="3065172"/>
            <a:ext cx="5140216" cy="3566573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8551572" y="2178917"/>
            <a:ext cx="502276" cy="705951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19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57577"/>
            <a:ext cx="10058400" cy="5914623"/>
          </a:xfrm>
        </p:spPr>
        <p:txBody>
          <a:bodyPr/>
          <a:lstStyle/>
          <a:p>
            <a:r>
              <a:rPr lang="en-US" dirty="0" smtClean="0"/>
              <a:t>About web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6" y="658912"/>
            <a:ext cx="5601409" cy="4299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4135" y="1005721"/>
            <a:ext cx="511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hope to give nutritional foods pictures and view a short description about that. Weekly we update it.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35" y="2651437"/>
            <a:ext cx="5473135" cy="3520763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8963696" y="1790163"/>
            <a:ext cx="457006" cy="60530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7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7099A4-1E65-4BB3-9461-5372343E49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FE37E5-361E-44A8-9195-3950757C1D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532156A-E168-448F-9903-2D2450C185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Produce design</Template>
  <TotalTime>0</TotalTime>
  <Words>393</Words>
  <Application>Microsoft Office PowerPoint</Application>
  <PresentationFormat>Widescreen</PresentationFormat>
  <Paragraphs>91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Rockwell Extra Bold</vt:lpstr>
      <vt:lpstr>Wingdings</vt:lpstr>
      <vt:lpstr>Wood Type</vt:lpstr>
      <vt:lpstr>Website  proposal</vt:lpstr>
      <vt:lpstr>       Our content</vt:lpstr>
      <vt:lpstr>Website purpose</vt:lpstr>
      <vt:lpstr> Target audience </vt:lpstr>
      <vt:lpstr> Design Process </vt:lpstr>
      <vt:lpstr>Site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us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2020-05-08T16:47:27Z</dcterms:created>
  <dcterms:modified xsi:type="dcterms:W3CDTF">2020-05-10T02:21:03Z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